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9DC94-49D1-446C-9221-9EEB46FD7B26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B877A-BD40-4181-AE0C-F584534B5B8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B877A-BD40-4181-AE0C-F584534B5B8E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180B93-982F-49DF-81AE-42A7A0985DEB}" type="datetimeFigureOut">
              <a:rPr lang="en-US" smtClean="0"/>
              <a:pPr/>
              <a:t>10/7/2009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4D19AA-0916-4B27-A169-DE0AB429EAB3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14346" y="357166"/>
            <a:ext cx="981042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GENERAL KNOWLEDGE.</a:t>
            </a:r>
          </a:p>
          <a:p>
            <a:pPr algn="ctr"/>
            <a:r>
              <a:rPr lang="en-US" sz="9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TRUE OR FALSE.</a:t>
            </a:r>
            <a:endParaRPr lang="en-US" sz="9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00562" y="5715016"/>
            <a:ext cx="2310786" cy="923330"/>
          </a:xfrm>
          <a:prstGeom prst="rect">
            <a:avLst/>
          </a:prstGeom>
          <a:solidFill>
            <a:schemeClr val="tx1"/>
          </a:solidFill>
          <a:scene3d>
            <a:camera prst="orthographicFront"/>
            <a:lightRig rig="flat" dir="t">
              <a:rot lat="0" lon="0" rev="18900000"/>
            </a:lightRig>
          </a:scene3d>
          <a:sp3d>
            <a:bevelT/>
          </a:sp3d>
        </p:spPr>
        <p:txBody>
          <a:bodyPr wrap="square" lIns="91440" tIns="45720" rIns="91440" bIns="45720">
            <a:sp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AU" sz="5400" b="1" dirty="0" smtClean="0">
                <a:ln/>
                <a:solidFill>
                  <a:schemeClr val="bg1"/>
                </a:solidFill>
              </a:rPr>
              <a:t>START</a:t>
            </a:r>
            <a:r>
              <a:rPr lang="en-AU" sz="5400" b="1" dirty="0" smtClean="0">
                <a:ln/>
                <a:solidFill>
                  <a:schemeClr val="accent3"/>
                </a:solidFill>
              </a:rPr>
              <a:t> </a:t>
            </a:r>
            <a:endParaRPr lang="en-A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Right Arrow 5">
            <a:hlinkClick r:id="rId3" action="ppaction://hlinksldjump"/>
          </p:cNvPr>
          <p:cNvSpPr/>
          <p:nvPr/>
        </p:nvSpPr>
        <p:spPr>
          <a:xfrm>
            <a:off x="7500958" y="5715016"/>
            <a:ext cx="1071570" cy="785818"/>
          </a:xfrm>
          <a:prstGeom prst="rightArrow">
            <a:avLst/>
          </a:prstGeom>
          <a:solidFill>
            <a:srgbClr val="00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00108"/>
            <a:ext cx="3467100" cy="30289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14480" y="3143248"/>
            <a:ext cx="61951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4286248" y="4857760"/>
            <a:ext cx="45005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Next question.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14356"/>
            <a:ext cx="3338532" cy="3338532"/>
          </a:xfrm>
          <a:prstGeom prst="rect">
            <a:avLst/>
          </a:prstGeom>
        </p:spPr>
      </p:pic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4714876" y="5643578"/>
            <a:ext cx="4035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3108" y="3857628"/>
            <a:ext cx="5453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214414" y="1214422"/>
            <a:ext cx="650082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The ‘snickers’ candy bar was named after a horse? True or False?</a:t>
            </a:r>
            <a:endParaRPr kumimoji="0" lang="en-A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 Dem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57422" y="357166"/>
            <a:ext cx="4797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 - 4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85794"/>
            <a:ext cx="3467100" cy="3028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74425" y="2967335"/>
            <a:ext cx="61951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500562" y="4929198"/>
            <a:ext cx="446677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Next question.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642918"/>
            <a:ext cx="3267094" cy="32670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00232" y="3786190"/>
            <a:ext cx="5453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43438" y="5500702"/>
            <a:ext cx="4035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00232" y="428604"/>
            <a:ext cx="4759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 - 5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57225" y="1282965"/>
            <a:ext cx="707236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The Hundred Years ‘War lasted 100 years? True or False?</a:t>
            </a:r>
            <a:endParaRPr kumimoji="0" lang="en-A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 Demi" pitchFamily="34" charset="0"/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3467100" cy="3028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74425" y="2967335"/>
            <a:ext cx="61951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643438" y="4929198"/>
            <a:ext cx="43577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Next question.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2838466" cy="28384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28794" y="3357562"/>
            <a:ext cx="5453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5572132" y="4929198"/>
            <a:ext cx="335758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14546" y="357166"/>
            <a:ext cx="4815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 - 6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57224" y="1428736"/>
            <a:ext cx="66437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Moroccan leather comes from Morocco? True or False? </a:t>
            </a:r>
            <a:endParaRPr kumimoji="0" lang="en-A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 Demi" pitchFamily="34" charset="0"/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571480"/>
            <a:ext cx="3467100" cy="3028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74425" y="2967335"/>
            <a:ext cx="61951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857752" y="4929198"/>
            <a:ext cx="41434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Next question.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43174" y="214290"/>
            <a:ext cx="43945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WARNING !!!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214422"/>
            <a:ext cx="81439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 smtClean="0">
                <a:latin typeface="Berlin Sans FB Demi" pitchFamily="34" charset="0"/>
              </a:rPr>
              <a:t>Please read the information sheet given to you before starting this quiz. If you do not  read the information you will have a very low chance of getting the question correct.</a:t>
            </a:r>
            <a:endParaRPr lang="en-AU" sz="4400" dirty="0">
              <a:latin typeface="Berlin Sans FB Dem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14942" y="5715016"/>
            <a:ext cx="2029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Next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ight Arrow 6">
            <a:hlinkClick r:id="rId2" action="ppaction://hlinksldjump"/>
          </p:cNvPr>
          <p:cNvSpPr/>
          <p:nvPr/>
        </p:nvSpPr>
        <p:spPr>
          <a:xfrm>
            <a:off x="7358082" y="5715016"/>
            <a:ext cx="1357322" cy="928694"/>
          </a:xfrm>
          <a:prstGeom prst="rightArrow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571480"/>
            <a:ext cx="2767028" cy="27670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28794" y="3071810"/>
            <a:ext cx="5453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6286512" y="4857760"/>
            <a:ext cx="266080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28860" y="428604"/>
            <a:ext cx="4597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 -7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5721" y="1412146"/>
            <a:ext cx="80010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The Six Days War lasted just over six days? True or False?</a:t>
            </a:r>
            <a:endParaRPr kumimoji="0" lang="en-A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 Demi" pitchFamily="34" charset="0"/>
            </a:endParaRP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66"/>
            <a:ext cx="3467100" cy="3028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85852" y="3000372"/>
            <a:ext cx="61951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429124" y="4929198"/>
            <a:ext cx="45382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Next question.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57166"/>
            <a:ext cx="2909904" cy="29099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3042" y="3071810"/>
            <a:ext cx="5453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929190" y="5715016"/>
            <a:ext cx="4035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5984" y="357166"/>
            <a:ext cx="4475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Question-8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28596" y="1357298"/>
            <a:ext cx="835824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George Washington was noted for having almost perfect teeth? True or False?</a:t>
            </a:r>
            <a:endParaRPr kumimoji="0" lang="en-A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 Demi" pitchFamily="34" charset="0"/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66"/>
            <a:ext cx="3467100" cy="3028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85852" y="3000372"/>
            <a:ext cx="61951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429124" y="4929198"/>
            <a:ext cx="45382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Next question.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57166"/>
            <a:ext cx="2909904" cy="29099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3042" y="3071810"/>
            <a:ext cx="5453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929190" y="5715016"/>
            <a:ext cx="4035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7422" y="357166"/>
            <a:ext cx="4813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 - 9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85720" y="1142984"/>
            <a:ext cx="85725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Nigeria Falls is the highest waterfalls in the world? True or False?</a:t>
            </a:r>
            <a:endParaRPr kumimoji="0" lang="en-A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 Demi" pitchFamily="34" charset="0"/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66"/>
            <a:ext cx="3467100" cy="3028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85852" y="3000372"/>
            <a:ext cx="61951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429124" y="4929198"/>
            <a:ext cx="45382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Next question.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57166"/>
            <a:ext cx="2909904" cy="29099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3042" y="3071810"/>
            <a:ext cx="5453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5929322" y="4857760"/>
            <a:ext cx="27860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57422" y="214290"/>
            <a:ext cx="4523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 -1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85786" y="1142984"/>
            <a:ext cx="721520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3200" b="0" i="0" u="none" strike="noStrike" cap="none" normalizeH="0" baseline="0" dirty="0" smtClean="0">
                <a:ln>
                  <a:noFill/>
                </a:ln>
                <a:effectLst/>
                <a:latin typeface="Broadway" pitchFamily="82" charset="0"/>
                <a:ea typeface="Calibri" pitchFamily="34" charset="0"/>
                <a:cs typeface="Times New Roman" pitchFamily="18" charset="0"/>
              </a:rPr>
              <a:t>The movie “Runaway Bride” and Pretty Woman both starred two of the same actor/ actress? True or False?</a:t>
            </a:r>
            <a:endParaRPr kumimoji="0" lang="en-AU" sz="3200" b="0" i="0" u="none" strike="noStrike" cap="none" normalizeH="0" baseline="0" dirty="0" smtClean="0">
              <a:ln>
                <a:noFill/>
              </a:ln>
              <a:effectLst/>
              <a:latin typeface="Broadway" pitchFamily="8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2" action="ppaction://hlinksldjump"/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 action="ppaction://hlinksldjump"/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108" y="428604"/>
            <a:ext cx="4922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 -10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00034" y="1285860"/>
            <a:ext cx="7858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Bowling was first played in Italy? True or False?</a:t>
            </a:r>
            <a:endParaRPr kumimoji="0" lang="en-A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 Demi" pitchFamily="34" charset="0"/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66"/>
            <a:ext cx="3467100" cy="3028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85852" y="3000372"/>
            <a:ext cx="61951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286248" y="5103674"/>
            <a:ext cx="4538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Finish.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57166"/>
            <a:ext cx="2909904" cy="29099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3042" y="3071810"/>
            <a:ext cx="5453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5929322" y="4857760"/>
            <a:ext cx="27860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28860" y="642918"/>
            <a:ext cx="44291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THE end !!!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643050"/>
            <a:ext cx="800105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000" dirty="0" smtClean="0">
                <a:latin typeface="Berlin Sans FB Demi" pitchFamily="34" charset="0"/>
              </a:rPr>
              <a:t>You have completed this quiz, hope you have learnt something  different. Thank You for </a:t>
            </a:r>
            <a:r>
              <a:rPr lang="en-AU" sz="6000" dirty="0" smtClean="0">
                <a:latin typeface="Berlin Sans FB Demi" pitchFamily="34" charset="0"/>
              </a:rPr>
              <a:t>playing !!</a:t>
            </a:r>
            <a:endParaRPr lang="en-AU" sz="6000" dirty="0">
              <a:latin typeface="Berlin Sans FB Dem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57422" y="2786058"/>
            <a:ext cx="619515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Picture 4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500042"/>
            <a:ext cx="3467100" cy="30289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3438" y="4786322"/>
            <a:ext cx="41433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 action="ppaction://hlinksldjump"/>
              </a:rPr>
              <a:t>Next Question.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85794"/>
            <a:ext cx="3033726" cy="303372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285984" y="3571876"/>
            <a:ext cx="569829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0" y="5429264"/>
            <a:ext cx="4035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 action="ppaction://hlinksldjump"/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1142984"/>
            <a:ext cx="635798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A man is likely to have a faster pulse? True or False?</a:t>
            </a:r>
            <a:endParaRPr kumimoji="0" lang="en-A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 Dem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57422" y="214290"/>
            <a:ext cx="4770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 - 2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eckma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00108"/>
            <a:ext cx="3467100" cy="3028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14480" y="3143248"/>
            <a:ext cx="619515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CORRECT !!!</a:t>
            </a:r>
            <a:endParaRPr lang="en-US" sz="8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286248" y="4857760"/>
            <a:ext cx="45005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Next question.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5K8CA9SPORLCA3WE5BICAQ6TZ01CAZFNQC0CAXSQKD8CAZP4167CA1LBEETCA2EKMBLCAO90FIQCA4H27YMCAF3C2G8CACGEQGCCA8VV4GMCAILIPODCAUD38JLCAP9AQY6CA95OAMDCAC1RR95CA2I1O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14356"/>
            <a:ext cx="3338532" cy="33385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43108" y="3857628"/>
            <a:ext cx="5453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80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WRONG !!!</a:t>
            </a:r>
            <a:endParaRPr lang="en-US" sz="80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4714876" y="5643578"/>
            <a:ext cx="4035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TRY AGAIN.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85786" y="1285860"/>
            <a:ext cx="735811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A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 Demi" pitchFamily="34" charset="0"/>
                <a:ea typeface="Calibri" pitchFamily="34" charset="0"/>
                <a:cs typeface="Times New Roman" pitchFamily="18" charset="0"/>
              </a:rPr>
              <a:t>William Howard Taft was the heaviest to become a US President? True or False?</a:t>
            </a:r>
            <a:endParaRPr kumimoji="0" lang="en-A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 Dem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14546" y="285728"/>
            <a:ext cx="47513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QUESTION - 3</a:t>
            </a:r>
            <a:endParaRPr lang="en-US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57224" y="3429000"/>
            <a:ext cx="2229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True.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928662" y="4357694"/>
            <a:ext cx="237404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False.</a:t>
            </a:r>
            <a:endParaRPr lang="en-US" sz="54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</TotalTime>
  <Words>378</Words>
  <Application>Microsoft Office PowerPoint</Application>
  <PresentationFormat>On-screen Show (4:3)</PresentationFormat>
  <Paragraphs>89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16</cp:revision>
  <dcterms:created xsi:type="dcterms:W3CDTF">2009-09-15T00:28:56Z</dcterms:created>
  <dcterms:modified xsi:type="dcterms:W3CDTF">2009-10-07T04:23:10Z</dcterms:modified>
</cp:coreProperties>
</file>